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144000" cy="6858000" type="screen4x3"/>
  <p:notesSz cx="6718300" cy="9855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7857317-1AC4-41DE-B428-57B4484628DE}">
          <p14:sldIdLst>
            <p14:sldId id="319"/>
          </p14:sldIdLst>
        </p14:section>
        <p14:section name="Sezione senza titolo" id="{2C9F9E3C-9D64-41DE-9DF5-FAFEC329AC3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48" autoAdjust="0"/>
    <p:restoredTop sz="94660"/>
  </p:normalViewPr>
  <p:slideViewPr>
    <p:cSldViewPr>
      <p:cViewPr>
        <p:scale>
          <a:sx n="70" d="100"/>
          <a:sy n="70" d="100"/>
        </p:scale>
        <p:origin x="-996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733" cy="492446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5000" y="0"/>
            <a:ext cx="2911733" cy="492446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>
              <a:defRPr sz="1200"/>
            </a:lvl1pPr>
          </a:lstStyle>
          <a:p>
            <a:fld id="{FB2C7C2F-BA3E-4999-A3E7-0AE4E3615738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61181"/>
            <a:ext cx="2911733" cy="492446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5000" y="9361181"/>
            <a:ext cx="2911733" cy="492446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r">
              <a:defRPr sz="1200"/>
            </a:lvl1pPr>
          </a:lstStyle>
          <a:p>
            <a:fld id="{8CB9A445-6744-4F4B-91FD-C8E2DBA400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362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263" cy="49276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5483" y="0"/>
            <a:ext cx="2911263" cy="492760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93614768-941D-4F78-AC00-361894967EFB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1830" y="4681221"/>
            <a:ext cx="5374640" cy="4434840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60731"/>
            <a:ext cx="2911263" cy="49276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5483" y="9360731"/>
            <a:ext cx="2911263" cy="49276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0F02F8B-96D1-4A53-B204-493253EE73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93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3661-A3A5-48A9-8BC0-5820E7100E45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3CB3-E86D-4DFA-B657-996C004F4A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150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4305-9C0E-4AF9-AED3-42772189FEA8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D045-0658-4639-9CAA-1454A132AA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730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6C26D-18D9-4374-9A37-EB1A59255622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977A2-7CE7-4258-8AF1-1C7166F5BF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559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 userDrawn="1"/>
        </p:nvCxnSpPr>
        <p:spPr>
          <a:xfrm>
            <a:off x="2268538" y="1125538"/>
            <a:ext cx="6875462" cy="0"/>
          </a:xfrm>
          <a:prstGeom prst="line">
            <a:avLst/>
          </a:prstGeom>
          <a:ln w="22225">
            <a:solidFill>
              <a:srgbClr val="019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8538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solo 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308725"/>
            <a:ext cx="666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ttore 1 6"/>
          <p:cNvCxnSpPr/>
          <p:nvPr userDrawn="1"/>
        </p:nvCxnSpPr>
        <p:spPr>
          <a:xfrm>
            <a:off x="0" y="6237288"/>
            <a:ext cx="9144000" cy="0"/>
          </a:xfrm>
          <a:prstGeom prst="line">
            <a:avLst/>
          </a:prstGeom>
          <a:ln w="22225">
            <a:solidFill>
              <a:srgbClr val="019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/>
          <a:lstStyle>
            <a:lvl1pPr algn="r">
              <a:defRPr sz="4000" b="1">
                <a:solidFill>
                  <a:srgbClr val="2DA5FF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B9CD-5645-4950-A063-DC617B8FB59E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614D1-16A8-40C8-AFB3-3DD1385D85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2"/>
          </p:nvPr>
        </p:nvSpPr>
        <p:spPr>
          <a:xfrm>
            <a:off x="5791200" y="6308725"/>
            <a:ext cx="2895600" cy="365125"/>
          </a:xfrm>
        </p:spPr>
        <p:txBody>
          <a:bodyPr/>
          <a:lstStyle>
            <a:lvl1pPr algn="r">
              <a:defRPr b="1">
                <a:solidFill>
                  <a:srgbClr val="0192FF"/>
                </a:solidFill>
              </a:defRPr>
            </a:lvl1pPr>
          </a:lstStyle>
          <a:p>
            <a:pPr>
              <a:defRPr/>
            </a:pPr>
            <a:r>
              <a:rPr lang="it-IT"/>
              <a:t>www.centroestero.org</a:t>
            </a:r>
          </a:p>
        </p:txBody>
      </p:sp>
    </p:spTree>
    <p:extLst>
      <p:ext uri="{BB962C8B-B14F-4D97-AF65-F5344CB8AC3E}">
        <p14:creationId xmlns:p14="http://schemas.microsoft.com/office/powerpoint/2010/main" val="278683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8D5A-069F-40AB-A863-1ADD742AD8B4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E4FC-2D56-4E7C-8875-71D630031B3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559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A4943-D621-4ED3-91D5-5EF785C63979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B14FC-EFBF-4C3E-B81D-118B1956171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816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B200-7612-4D78-955A-868408A7BC33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C5E5-85A1-4CDA-B5DA-A1629B63A6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193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8726-DB8F-4C5A-87E4-C8B2B70D1E7A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5542B-EA7C-4C62-A6AC-E402F1E2BD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329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10AD-8F5E-43F3-BE21-40BDA50C3812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79026-3AA3-4657-9A73-88C783ECAE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288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D2DE-4069-4C82-AA70-876E0EA4CC2D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7B88C-6CA6-43CD-9029-53AB63FC58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3118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7886-E979-44E9-B455-A97C47D8323E}" type="datetime1">
              <a:rPr lang="it-IT" altLang="it-IT"/>
              <a:pPr>
                <a:defRPr/>
              </a:pPr>
              <a:t>17/03/2016</a:t>
            </a:fld>
            <a:endParaRPr lang="it-IT" alt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BCAB7-761E-4A68-BE28-C53ACC2FE3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028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D67407-406F-46C4-8BAC-98023E59F127}" type="datetime1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17/03/2016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724525" y="630872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3419475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16B2C5-4D33-4C79-832C-7D0D5E61A612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663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D614D1-16A8-40C8-AFB3-3DD1385D851A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www.centroestero.org</a:t>
            </a:r>
            <a:endParaRPr lang="it-IT"/>
          </a:p>
        </p:txBody>
      </p:sp>
      <p:pic>
        <p:nvPicPr>
          <p:cNvPr id="8" name="Immagin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4625"/>
            <a:ext cx="1421507" cy="574337"/>
          </a:xfrm>
          <a:prstGeom prst="rect">
            <a:avLst/>
          </a:prstGeom>
        </p:spPr>
      </p:pic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63" y="44624"/>
            <a:ext cx="1399288" cy="611803"/>
          </a:xfrm>
          <a:prstGeom prst="rect">
            <a:avLst/>
          </a:prstGeom>
        </p:spPr>
      </p:pic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422" y="44624"/>
            <a:ext cx="1473033" cy="57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627" y="44625"/>
            <a:ext cx="1525146" cy="574338"/>
          </a:xfrm>
          <a:prstGeom prst="rect">
            <a:avLst/>
          </a:prstGeom>
          <a:noFill/>
        </p:spPr>
      </p:pic>
      <p:sp>
        <p:nvSpPr>
          <p:cNvPr id="13" name="Segnaposto testo 5"/>
          <p:cNvSpPr txBox="1">
            <a:spLocks noGrp="1"/>
          </p:cNvSpPr>
          <p:nvPr>
            <p:ph idx="1"/>
          </p:nvPr>
        </p:nvSpPr>
        <p:spPr>
          <a:xfrm>
            <a:off x="457200" y="1578327"/>
            <a:ext cx="2530624" cy="45478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" rIns="18288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Nome Azienda</a:t>
            </a:r>
          </a:p>
          <a:p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 name: </a:t>
            </a:r>
          </a:p>
          <a:p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Mobile: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turnover in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originated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export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%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 of employees: 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egnaposto contenuto 4"/>
          <p:cNvSpPr txBox="1">
            <a:spLocks/>
          </p:cNvSpPr>
          <p:nvPr/>
        </p:nvSpPr>
        <p:spPr bwMode="auto">
          <a:xfrm>
            <a:off x="3131841" y="1578327"/>
            <a:ext cx="5544616" cy="4586977"/>
          </a:xfrm>
          <a:prstGeom prst="rect">
            <a:avLst/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and products description: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Unique Selling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Point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– USP (Cosa vi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contraddistingue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in termini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produttivi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di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 di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offerta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Export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Font typeface="Arial" pitchFamily="34" charset="0"/>
              <a:buNone/>
            </a:pPr>
            <a:endParaRPr lang="it-IT" sz="1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 clients: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Exhibitions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03848" y="548680"/>
            <a:ext cx="4680520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it-IT" sz="2800" b="1" dirty="0">
                <a:solidFill>
                  <a:srgbClr val="16B4A7"/>
                </a:solidFill>
                <a:latin typeface="+mj-lt"/>
                <a:ea typeface="+mj-ea"/>
                <a:cs typeface="+mj-cs"/>
              </a:rPr>
              <a:t>3 minuti per presentarvi</a:t>
            </a:r>
          </a:p>
        </p:txBody>
      </p:sp>
    </p:spTree>
    <p:extLst>
      <p:ext uri="{BB962C8B-B14F-4D97-AF65-F5344CB8AC3E}">
        <p14:creationId xmlns:p14="http://schemas.microsoft.com/office/powerpoint/2010/main" val="34623574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71</Words>
  <Application>Microsoft Office PowerPoint</Application>
  <PresentationFormat>Presentazione su schermo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1_Tema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Filiera aerospaziale Torino Piemonte Aerospace Unico esempio in Italia di gestione di progetto di filiera orientata al business</dc:title>
  <dc:creator>stefaniaa</dc:creator>
  <cp:lastModifiedBy>Riccardo Picco</cp:lastModifiedBy>
  <cp:revision>194</cp:revision>
  <cp:lastPrinted>2016-03-16T17:34:29Z</cp:lastPrinted>
  <dcterms:created xsi:type="dcterms:W3CDTF">2016-01-13T11:10:25Z</dcterms:created>
  <dcterms:modified xsi:type="dcterms:W3CDTF">2016-03-17T11:07:33Z</dcterms:modified>
</cp:coreProperties>
</file>